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69703" y="110236"/>
            <a:ext cx="66524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云端控制面与业务面编排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2964BE-B53A-4596-951F-191985D95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73" y="1181862"/>
            <a:ext cx="4756887" cy="56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63789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61049" y="506835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2177</Words>
  <Application>Microsoft Office PowerPoint</Application>
  <PresentationFormat>宽屏</PresentationFormat>
  <Paragraphs>294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252</cp:revision>
  <dcterms:created xsi:type="dcterms:W3CDTF">2024-03-11T03:30:08Z</dcterms:created>
  <dcterms:modified xsi:type="dcterms:W3CDTF">2024-07-03T05:53:10Z</dcterms:modified>
</cp:coreProperties>
</file>